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71" r:id="rId3"/>
    <p:sldId id="260" r:id="rId4"/>
    <p:sldId id="277" r:id="rId5"/>
    <p:sldId id="257" r:id="rId6"/>
    <p:sldId id="273" r:id="rId7"/>
    <p:sldId id="267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B187A9-8355-4409-8B55-278905733BAA}" v="2" dt="2024-04-11T09:01:22.1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1629" autoAdjust="0"/>
  </p:normalViewPr>
  <p:slideViewPr>
    <p:cSldViewPr showGuides="1">
      <p:cViewPr varScale="1">
        <p:scale>
          <a:sx n="111" d="100"/>
          <a:sy n="111" d="100"/>
        </p:scale>
        <p:origin x="142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45ED55A-FBE2-47EC-B937-6F4A765B7288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8C32BF8-9367-42F1-8F33-7ECE4D8E3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08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32BF8-9367-42F1-8F33-7ECE4D8E31C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751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033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609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89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192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474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767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41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53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525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03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77400-2DF6-4348-A76A-EE5F768B835A}" type="datetimeFigureOut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73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2024 Annual Meeting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32500" lnSpcReduction="20000"/>
          </a:bodyPr>
          <a:lstStyle/>
          <a:p>
            <a:r>
              <a:rPr lang="en-US" sz="6200" dirty="0"/>
              <a:t>Secretary 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Sign in and Proxy</a:t>
            </a:r>
          </a:p>
          <a:p>
            <a:pPr marL="400050" lvl="1" indent="0">
              <a:buNone/>
            </a:pPr>
            <a:endParaRPr lang="en-US" sz="6200" dirty="0"/>
          </a:p>
          <a:p>
            <a:pPr marL="344488" lvl="1" indent="-344488">
              <a:buFont typeface="Arial" panose="020B0604020202020204" pitchFamily="34" charset="0"/>
              <a:buChar char="•"/>
            </a:pPr>
            <a:r>
              <a:rPr lang="en-US" sz="6200" dirty="0"/>
              <a:t>President Accomplishments, Initiatives, and issues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Approval 2023 Meeting Minutes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Award of landscaping/maintenance contract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Annual assessment </a:t>
            </a:r>
          </a:p>
          <a:p>
            <a:pPr marL="400050" lvl="1" indent="0">
              <a:buNone/>
            </a:pPr>
            <a:endParaRPr lang="en-US" sz="6400" dirty="0"/>
          </a:p>
          <a:p>
            <a:r>
              <a:rPr lang="en-US" sz="6200" dirty="0"/>
              <a:t>Treasurer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2023 Expenditures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2024 Budget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Report of Financial Committee</a:t>
            </a:r>
          </a:p>
          <a:p>
            <a:pPr marL="0" indent="0">
              <a:buNone/>
            </a:pPr>
            <a:endParaRPr lang="en-US" sz="6200" dirty="0"/>
          </a:p>
          <a:p>
            <a:r>
              <a:rPr lang="en-US" sz="6200" dirty="0"/>
              <a:t>Continuing Business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Vote on Board nominations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797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3" y="0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228600"/>
            <a:ext cx="8229600" cy="1143000"/>
          </a:xfrm>
        </p:spPr>
        <p:txBody>
          <a:bodyPr>
            <a:normAutofit/>
          </a:bodyPr>
          <a:lstStyle/>
          <a:p>
            <a:pPr lvl="1" algn="ctr"/>
            <a:r>
              <a:rPr lang="en-US" sz="3600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President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71600"/>
            <a:ext cx="8229600" cy="5048250"/>
          </a:xfrm>
        </p:spPr>
        <p:txBody>
          <a:bodyPr>
            <a:normAutofit/>
          </a:bodyPr>
          <a:lstStyle/>
          <a:p>
            <a:pPr lvl="0"/>
            <a:r>
              <a:rPr lang="en-US" sz="2000" dirty="0"/>
              <a:t>Minutes for the 2023 Meeting have been posted on the website.</a:t>
            </a:r>
          </a:p>
          <a:p>
            <a:pPr lvl="0"/>
            <a:r>
              <a:rPr lang="en-US" sz="2000" dirty="0"/>
              <a:t>The 2024 landscaping contract was awarded.  Lazer Line Lawn Maintenance was awarded the 1 year contract.  No cost increase from 2022.</a:t>
            </a:r>
          </a:p>
          <a:p>
            <a:pPr lvl="0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79034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229600" cy="6858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Annual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3999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2024 Annual Assessment ($105.00)</a:t>
            </a:r>
          </a:p>
          <a:p>
            <a:r>
              <a:rPr lang="en-US" sz="2000" dirty="0"/>
              <a:t>Annual Dues for all households has been received.</a:t>
            </a:r>
            <a:r>
              <a:rPr lang="en-US" sz="1600" dirty="0"/>
              <a:t> </a:t>
            </a:r>
          </a:p>
          <a:p>
            <a:pPr marL="342900" lvl="1" indent="0">
              <a:buNone/>
            </a:pPr>
            <a:endParaRPr lang="en-US" sz="2000" dirty="0"/>
          </a:p>
          <a:p>
            <a:pPr marL="342900" lvl="1" indent="0" algn="ctr">
              <a:buNone/>
            </a:pPr>
            <a:r>
              <a:rPr lang="en-US" sz="3200" b="1" dirty="0"/>
              <a:t>2025 Annual Assessment</a:t>
            </a:r>
          </a:p>
          <a:p>
            <a:pPr marL="628650" lvl="1"/>
            <a:r>
              <a:rPr lang="en-US" sz="2000" dirty="0"/>
              <a:t>Increase of $10 for 2025, $115.0</a:t>
            </a:r>
          </a:p>
          <a:p>
            <a:pPr marL="628650" lvl="1"/>
            <a:r>
              <a:rPr lang="en-US" sz="2000" dirty="0"/>
              <a:t>Statements mailed out first week of December every year.</a:t>
            </a:r>
          </a:p>
          <a:p>
            <a:pPr marL="628650" lvl="1"/>
            <a:r>
              <a:rPr lang="en-US" sz="2000" dirty="0"/>
              <a:t>Due Date: January 31</a:t>
            </a:r>
            <a:r>
              <a:rPr lang="en-US" sz="2000" baseline="30000" dirty="0"/>
              <a:t>st</a:t>
            </a:r>
            <a:r>
              <a:rPr lang="en-US" sz="2000" dirty="0"/>
              <a:t> of the New Year</a:t>
            </a:r>
          </a:p>
          <a:p>
            <a:pPr marL="628650" lvl="1"/>
            <a:r>
              <a:rPr lang="en-US" sz="2000" dirty="0"/>
              <a:t>Payment Late Fees Begin January 31</a:t>
            </a:r>
            <a:r>
              <a:rPr lang="en-US" sz="2000" baseline="30000" dirty="0"/>
              <a:t>st</a:t>
            </a:r>
            <a:r>
              <a:rPr lang="en-US" sz="2000" dirty="0"/>
              <a:t>  ($15.00 late fee)</a:t>
            </a:r>
          </a:p>
          <a:p>
            <a:pPr marL="628650" lvl="1"/>
            <a:endParaRPr lang="en-US" sz="2000" dirty="0"/>
          </a:p>
          <a:p>
            <a:pPr marL="628650" lvl="1"/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548879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76200" y="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2023 Summary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50D329-2443-6DF0-E952-66D3FCCA8F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1227" y="1440844"/>
            <a:ext cx="8800374" cy="3893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621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76200" y="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Budget Summary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0A8644F-AE68-218B-F0B3-DB6E116723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1233533"/>
            <a:ext cx="5778652" cy="547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76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BOD Membership Request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/>
              <a:t>Officers - Nominated</a:t>
            </a:r>
          </a:p>
          <a:p>
            <a:pPr lvl="1"/>
            <a:r>
              <a:rPr lang="en-US" dirty="0"/>
              <a:t>Carlos </a:t>
            </a:r>
            <a:r>
              <a:rPr lang="en-US" dirty="0" err="1"/>
              <a:t>Fraga</a:t>
            </a:r>
            <a:r>
              <a:rPr lang="en-US" dirty="0"/>
              <a:t> (President)</a:t>
            </a:r>
          </a:p>
          <a:p>
            <a:pPr lvl="1"/>
            <a:r>
              <a:rPr lang="en-US" dirty="0"/>
              <a:t>Abel Matias(Vice President) </a:t>
            </a:r>
          </a:p>
          <a:p>
            <a:pPr lvl="1"/>
            <a:r>
              <a:rPr lang="en-US" dirty="0"/>
              <a:t>?? (Secretary)</a:t>
            </a:r>
          </a:p>
          <a:p>
            <a:pPr lvl="1"/>
            <a:r>
              <a:rPr lang="en-US" dirty="0"/>
              <a:t>Cathy McGowan-Raley (Treasurer)</a:t>
            </a:r>
          </a:p>
          <a:p>
            <a:r>
              <a:rPr lang="en-US" dirty="0"/>
              <a:t>Additional Members Welcome</a:t>
            </a:r>
          </a:p>
        </p:txBody>
      </p:sp>
    </p:spTree>
    <p:extLst>
      <p:ext uri="{BB962C8B-B14F-4D97-AF65-F5344CB8AC3E}">
        <p14:creationId xmlns:p14="http://schemas.microsoft.com/office/powerpoint/2010/main" val="1687509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Other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r>
              <a:rPr lang="en-US" sz="2400" dirty="0"/>
              <a:t>Financial Committee Report</a:t>
            </a:r>
          </a:p>
          <a:p>
            <a:r>
              <a:rPr lang="en-US" sz="2400"/>
              <a:t>Volunteer </a:t>
            </a:r>
            <a:r>
              <a:rPr lang="en-US" sz="2400" dirty="0"/>
              <a:t>Acknowledgement</a:t>
            </a:r>
          </a:p>
          <a:p>
            <a:pPr lvl="1"/>
            <a:r>
              <a:rPr lang="en-US" sz="2100" dirty="0"/>
              <a:t>Joan Devlin, Financial Committee, Yard</a:t>
            </a:r>
          </a:p>
          <a:p>
            <a:pPr lvl="1"/>
            <a:r>
              <a:rPr lang="en-US" sz="2100" dirty="0"/>
              <a:t>Sheri Dayton, Financial Committee</a:t>
            </a:r>
            <a:endParaRPr lang="en-US" sz="2400" dirty="0"/>
          </a:p>
          <a:p>
            <a:r>
              <a:rPr lang="en-US" sz="2400" dirty="0"/>
              <a:t>Vote on Board Nominations</a:t>
            </a:r>
          </a:p>
          <a:p>
            <a:pPr marL="0" indent="0">
              <a:buNone/>
            </a:pPr>
            <a:endParaRPr lang="en-US" sz="2400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150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14584</TotalTime>
  <Words>197</Words>
  <Application>Microsoft Office PowerPoint</Application>
  <PresentationFormat>On-screen Show (4:3)</PresentationFormat>
  <Paragraphs>44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2024 Annual Meeting Agenda</vt:lpstr>
      <vt:lpstr>President Report</vt:lpstr>
      <vt:lpstr>Annual Assessment</vt:lpstr>
      <vt:lpstr>PowerPoint Presentation</vt:lpstr>
      <vt:lpstr>PowerPoint Presentation</vt:lpstr>
      <vt:lpstr>BOD Membership Request</vt:lpstr>
      <vt:lpstr>Other Business</vt:lpstr>
    </vt:vector>
  </TitlesOfParts>
  <Company>DOT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USDOT_User</dc:creator>
  <cp:lastModifiedBy>cathy.mcgowan233@gmail.com</cp:lastModifiedBy>
  <cp:revision>111</cp:revision>
  <cp:lastPrinted>2023-05-12T10:15:36Z</cp:lastPrinted>
  <dcterms:created xsi:type="dcterms:W3CDTF">2017-03-02T13:09:53Z</dcterms:created>
  <dcterms:modified xsi:type="dcterms:W3CDTF">2024-05-14T21:29:12Z</dcterms:modified>
</cp:coreProperties>
</file>