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71" r:id="rId3"/>
    <p:sldId id="260" r:id="rId4"/>
    <p:sldId id="277" r:id="rId5"/>
    <p:sldId id="257" r:id="rId6"/>
    <p:sldId id="273" r:id="rId7"/>
    <p:sldId id="26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B187A9-8355-4409-8B55-278905733BAA}" v="2" dt="2024-04-11T09:01:22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1629" autoAdjust="0"/>
  </p:normalViewPr>
  <p:slideViewPr>
    <p:cSldViewPr showGuides="1">
      <p:cViewPr varScale="1">
        <p:scale>
          <a:sx n="111" d="100"/>
          <a:sy n="111" d="100"/>
        </p:scale>
        <p:origin x="15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45ED55A-FBE2-47EC-B937-6F4A765B7288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8C32BF8-9367-42F1-8F33-7ECE4D8E3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32BF8-9367-42F1-8F33-7ECE4D8E31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51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3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0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9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9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47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76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1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5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2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3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77400-2DF6-4348-A76A-EE5F768B835A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2025 Annual Meeting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32500" lnSpcReduction="20000"/>
          </a:bodyPr>
          <a:lstStyle/>
          <a:p>
            <a:r>
              <a:rPr lang="en-US" sz="6200" dirty="0"/>
              <a:t>Secretary 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Sign in and Proxy</a:t>
            </a:r>
          </a:p>
          <a:p>
            <a:pPr marL="400050" lvl="1" indent="0">
              <a:buNone/>
            </a:pPr>
            <a:endParaRPr lang="en-US" sz="6200" dirty="0"/>
          </a:p>
          <a:p>
            <a:pPr marL="344488" lvl="1" indent="-344488">
              <a:buFont typeface="Arial" panose="020B0604020202020204" pitchFamily="34" charset="0"/>
              <a:buChar char="•"/>
            </a:pPr>
            <a:r>
              <a:rPr lang="en-US" sz="6200" dirty="0"/>
              <a:t>President Accomplishments, Initiatives, and issues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Award of landscaping/maintenance contract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Annual assessment </a:t>
            </a:r>
          </a:p>
          <a:p>
            <a:pPr marL="400050" lvl="1" indent="0">
              <a:buNone/>
            </a:pPr>
            <a:endParaRPr lang="en-US" sz="6400" dirty="0"/>
          </a:p>
          <a:p>
            <a:r>
              <a:rPr lang="en-US" sz="6200" dirty="0"/>
              <a:t>Treasurer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2024 Expenditures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2025 Budget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Report of Financial Committee</a:t>
            </a:r>
          </a:p>
          <a:p>
            <a:pPr marL="0" indent="0">
              <a:buNone/>
            </a:pPr>
            <a:endParaRPr lang="en-US" sz="6200" dirty="0"/>
          </a:p>
          <a:p>
            <a:r>
              <a:rPr lang="en-US" sz="6200" dirty="0"/>
              <a:t>Continuing Business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Vote on Board nominations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9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228600"/>
            <a:ext cx="8229600" cy="1143000"/>
          </a:xfrm>
        </p:spPr>
        <p:txBody>
          <a:bodyPr>
            <a:normAutofit/>
          </a:bodyPr>
          <a:lstStyle/>
          <a:p>
            <a:pPr lvl="1" algn="ctr"/>
            <a:r>
              <a:rPr lang="en-US" sz="3600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President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5048250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The 2025 landscaping contract was awarded.  Lazer Line Lawn Maintenance was awarded the 1 year contract.  No cost increase from 2022.</a:t>
            </a:r>
          </a:p>
          <a:p>
            <a:pPr lv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903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Annual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3999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2025 Annual Assessment ($115.00)</a:t>
            </a:r>
          </a:p>
          <a:p>
            <a:r>
              <a:rPr lang="en-US" sz="2000" dirty="0"/>
              <a:t>Annual Dues for three homes outstanding.</a:t>
            </a:r>
            <a:r>
              <a:rPr lang="en-US" sz="1600" dirty="0"/>
              <a:t> </a:t>
            </a:r>
          </a:p>
          <a:p>
            <a:pPr marL="342900" lvl="1" indent="0">
              <a:buNone/>
            </a:pPr>
            <a:endParaRPr lang="en-US" sz="2000" dirty="0"/>
          </a:p>
          <a:p>
            <a:pPr marL="342900" lvl="1" indent="0" algn="ctr">
              <a:buNone/>
            </a:pPr>
            <a:r>
              <a:rPr lang="en-US" sz="3200" b="1" dirty="0"/>
              <a:t>2026 Annual Assessment</a:t>
            </a:r>
          </a:p>
          <a:p>
            <a:pPr marL="628650" lvl="1"/>
            <a:r>
              <a:rPr lang="en-US" sz="2000" dirty="0"/>
              <a:t>$115.00</a:t>
            </a:r>
          </a:p>
          <a:p>
            <a:pPr marL="628650" lvl="1"/>
            <a:r>
              <a:rPr lang="en-US" sz="2000" dirty="0"/>
              <a:t>Statements mailed out last week of December</a:t>
            </a:r>
          </a:p>
          <a:p>
            <a:pPr marL="628650" lvl="1"/>
            <a:r>
              <a:rPr lang="en-US" sz="2000" dirty="0"/>
              <a:t>Due Date: January 31</a:t>
            </a:r>
            <a:r>
              <a:rPr lang="en-US" sz="2000" baseline="30000" dirty="0"/>
              <a:t>st</a:t>
            </a:r>
            <a:r>
              <a:rPr lang="en-US" sz="2000" dirty="0"/>
              <a:t> of the New Year</a:t>
            </a:r>
          </a:p>
          <a:p>
            <a:pPr marL="628650" lvl="1"/>
            <a:r>
              <a:rPr lang="en-US" sz="2000" dirty="0"/>
              <a:t>Payment Late Fees Begin January 31</a:t>
            </a:r>
            <a:r>
              <a:rPr lang="en-US" sz="2000" baseline="30000" dirty="0"/>
              <a:t>st</a:t>
            </a:r>
            <a:r>
              <a:rPr lang="en-US" sz="2000" dirty="0"/>
              <a:t>  ($15.00 late fee)</a:t>
            </a:r>
          </a:p>
          <a:p>
            <a:pPr marL="628650" lvl="1"/>
            <a:endParaRPr lang="en-US" sz="2000" dirty="0"/>
          </a:p>
          <a:p>
            <a:pPr marL="628650" lvl="1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4887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2024 Summary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101FF0-C293-7F1B-5C85-D0D9C927BC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1360408"/>
            <a:ext cx="8915399" cy="417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621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Budget Summary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76DF17-B6CF-B02F-3D90-17A10A06E7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1371600"/>
            <a:ext cx="5324475" cy="504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76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BOD Membership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Officers – Nominated</a:t>
            </a:r>
          </a:p>
          <a:p>
            <a:r>
              <a:rPr lang="en-US" dirty="0"/>
              <a:t>Current Officers – 2</a:t>
            </a:r>
            <a:r>
              <a:rPr lang="en-US" baseline="30000" dirty="0"/>
              <a:t>nd</a:t>
            </a:r>
            <a:r>
              <a:rPr lang="en-US" dirty="0"/>
              <a:t> year of term</a:t>
            </a:r>
          </a:p>
          <a:p>
            <a:pPr lvl="1"/>
            <a:r>
              <a:rPr lang="en-US" dirty="0"/>
              <a:t>Carlos </a:t>
            </a:r>
            <a:r>
              <a:rPr lang="en-US" dirty="0" err="1"/>
              <a:t>Fraga</a:t>
            </a:r>
            <a:r>
              <a:rPr lang="en-US" dirty="0"/>
              <a:t> (President)</a:t>
            </a:r>
          </a:p>
          <a:p>
            <a:pPr lvl="1"/>
            <a:r>
              <a:rPr lang="en-US" dirty="0"/>
              <a:t>Abel Matias(Vice President) </a:t>
            </a:r>
          </a:p>
          <a:p>
            <a:pPr lvl="1"/>
            <a:r>
              <a:rPr lang="en-US" dirty="0"/>
              <a:t>Cathy McGowan-Raley (Treasurer)</a:t>
            </a:r>
          </a:p>
          <a:p>
            <a:r>
              <a:rPr lang="en-US" dirty="0"/>
              <a:t>Additional Members Welcome</a:t>
            </a:r>
          </a:p>
        </p:txBody>
      </p:sp>
    </p:spTree>
    <p:extLst>
      <p:ext uri="{BB962C8B-B14F-4D97-AF65-F5344CB8AC3E}">
        <p14:creationId xmlns:p14="http://schemas.microsoft.com/office/powerpoint/2010/main" val="1687509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Other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/>
              <a:t>Financial Committee Report</a:t>
            </a:r>
          </a:p>
          <a:p>
            <a:r>
              <a:rPr lang="en-US" sz="2400" dirty="0"/>
              <a:t>Volunteer Acknowledgement</a:t>
            </a:r>
          </a:p>
          <a:p>
            <a:pPr lvl="1"/>
            <a:r>
              <a:rPr lang="en-US" sz="2100" dirty="0"/>
              <a:t>Joan Devlin, Financial Committee, Yard</a:t>
            </a:r>
          </a:p>
          <a:p>
            <a:pPr lvl="1"/>
            <a:r>
              <a:rPr lang="en-US" sz="2100" dirty="0"/>
              <a:t>Sheri Dayton, Financial Committee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150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14651</TotalTime>
  <Words>168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2025 Annual Meeting Agenda</vt:lpstr>
      <vt:lpstr>President Report</vt:lpstr>
      <vt:lpstr>Annual Assessment</vt:lpstr>
      <vt:lpstr>PowerPoint Presentation</vt:lpstr>
      <vt:lpstr>PowerPoint Presentation</vt:lpstr>
      <vt:lpstr>BOD Membership Request</vt:lpstr>
      <vt:lpstr>Other Business</vt:lpstr>
    </vt:vector>
  </TitlesOfParts>
  <Company>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USDOT_User</dc:creator>
  <cp:lastModifiedBy>Cathy McGowan</cp:lastModifiedBy>
  <cp:revision>113</cp:revision>
  <cp:lastPrinted>2023-05-12T10:15:36Z</cp:lastPrinted>
  <dcterms:created xsi:type="dcterms:W3CDTF">2017-03-02T13:09:53Z</dcterms:created>
  <dcterms:modified xsi:type="dcterms:W3CDTF">2025-05-20T01:10:29Z</dcterms:modified>
</cp:coreProperties>
</file>